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</p:sldMasterIdLst>
  <p:notesMasterIdLst>
    <p:notesMasterId r:id="rId18"/>
  </p:notesMasterIdLst>
  <p:sldIdLst>
    <p:sldId id="306" r:id="rId6"/>
    <p:sldId id="373" r:id="rId7"/>
    <p:sldId id="381" r:id="rId8"/>
    <p:sldId id="405" r:id="rId9"/>
    <p:sldId id="387" r:id="rId10"/>
    <p:sldId id="399" r:id="rId11"/>
    <p:sldId id="378" r:id="rId12"/>
    <p:sldId id="382" r:id="rId13"/>
    <p:sldId id="383" r:id="rId14"/>
    <p:sldId id="384" r:id="rId15"/>
    <p:sldId id="406" r:id="rId16"/>
    <p:sldId id="407" r:id="rId17"/>
    <p:sldId id="408" r:id="rId19"/>
    <p:sldId id="409" r:id="rId20"/>
    <p:sldId id="410" r:id="rId21"/>
    <p:sldId id="411" r:id="rId22"/>
    <p:sldId id="412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243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谁来救救这两页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谁来救救这两页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image" Target="../media/image2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image" Target="../media/image7.png"/><Relationship Id="rId6" Type="http://schemas.openxmlformats.org/officeDocument/2006/relationships/tags" Target="../tags/tag176.xml"/><Relationship Id="rId5" Type="http://schemas.openxmlformats.org/officeDocument/2006/relationships/image" Target="../media/image6.png"/><Relationship Id="rId4" Type="http://schemas.openxmlformats.org/officeDocument/2006/relationships/tags" Target="../tags/tag175.xml"/><Relationship Id="rId3" Type="http://schemas.openxmlformats.org/officeDocument/2006/relationships/image" Target="../media/image5.jpeg"/><Relationship Id="rId2" Type="http://schemas.openxmlformats.org/officeDocument/2006/relationships/tags" Target="../tags/tag174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3" Type="http://schemas.openxmlformats.org/officeDocument/2006/relationships/theme" Target="../theme/theme4.xml"/><Relationship Id="rId22" Type="http://schemas.openxmlformats.org/officeDocument/2006/relationships/tags" Target="../tags/tag185.xml"/><Relationship Id="rId21" Type="http://schemas.openxmlformats.org/officeDocument/2006/relationships/tags" Target="../tags/tag184.xml"/><Relationship Id="rId20" Type="http://schemas.openxmlformats.org/officeDocument/2006/relationships/tags" Target="../tags/tag183.xml"/><Relationship Id="rId2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8.xml"/><Relationship Id="rId3" Type="http://schemas.openxmlformats.org/officeDocument/2006/relationships/image" Target="../media/image8.png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9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26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47.xml"/><Relationship Id="rId18" Type="http://schemas.openxmlformats.org/officeDocument/2006/relationships/tags" Target="../tags/tag226.xml"/><Relationship Id="rId17" Type="http://schemas.openxmlformats.org/officeDocument/2006/relationships/tags" Target="../tags/tag225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tags" Target="../tags/tag2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9.xml"/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9.xml"/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9.xml"/><Relationship Id="rId6" Type="http://schemas.openxmlformats.org/officeDocument/2006/relationships/image" Target="../media/image36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9.xml"/><Relationship Id="rId4" Type="http://schemas.openxmlformats.org/officeDocument/2006/relationships/image" Target="../media/image37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image" Target="../media/image26.png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47.xml"/><Relationship Id="rId18" Type="http://schemas.openxmlformats.org/officeDocument/2006/relationships/tags" Target="../tags/tag242.xml"/><Relationship Id="rId17" Type="http://schemas.openxmlformats.org/officeDocument/2006/relationships/tags" Target="../tags/tag241.xml"/><Relationship Id="rId16" Type="http://schemas.openxmlformats.org/officeDocument/2006/relationships/tags" Target="../tags/tag240.xml"/><Relationship Id="rId15" Type="http://schemas.openxmlformats.org/officeDocument/2006/relationships/tags" Target="../tags/tag239.xml"/><Relationship Id="rId14" Type="http://schemas.openxmlformats.org/officeDocument/2006/relationships/tags" Target="../tags/tag238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tags" Target="../tags/tag2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191.xml"/><Relationship Id="rId7" Type="http://schemas.openxmlformats.org/officeDocument/2006/relationships/image" Target="../media/image13.png"/><Relationship Id="rId6" Type="http://schemas.openxmlformats.org/officeDocument/2006/relationships/tags" Target="../tags/tag190.xml"/><Relationship Id="rId5" Type="http://schemas.openxmlformats.org/officeDocument/2006/relationships/image" Target="../media/image12.png"/><Relationship Id="rId4" Type="http://schemas.openxmlformats.org/officeDocument/2006/relationships/tags" Target="../tags/tag189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slideLayout" Target="../slideLayouts/slideLayout59.xml"/><Relationship Id="rId11" Type="http://schemas.openxmlformats.org/officeDocument/2006/relationships/image" Target="../media/image15.png"/><Relationship Id="rId10" Type="http://schemas.openxmlformats.org/officeDocument/2006/relationships/tags" Target="../tags/tag192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1.png"/><Relationship Id="rId2" Type="http://schemas.openxmlformats.org/officeDocument/2006/relationships/tags" Target="../tags/tag19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59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tags" Target="../tags/tag19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26.png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0" Type="http://schemas.openxmlformats.org/officeDocument/2006/relationships/slideLayout" Target="../slideLayouts/slideLayout47.xml"/><Relationship Id="rId2" Type="http://schemas.openxmlformats.org/officeDocument/2006/relationships/image" Target="../media/image2.png"/><Relationship Id="rId19" Type="http://schemas.openxmlformats.org/officeDocument/2006/relationships/tags" Target="../tags/tag210.xml"/><Relationship Id="rId18" Type="http://schemas.openxmlformats.org/officeDocument/2006/relationships/image" Target="../media/image27.png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9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9.xml"/><Relationship Id="rId4" Type="http://schemas.openxmlformats.org/officeDocument/2006/relationships/image" Target="../media/image11.png"/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9.xml"/><Relationship Id="rId5" Type="http://schemas.openxmlformats.org/officeDocument/2006/relationships/image" Target="../media/image11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>
          <a:xfrm>
            <a:off x="860618" y="1857207"/>
            <a:ext cx="5235382" cy="2542034"/>
          </a:xfrm>
        </p:spPr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 dirty="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 dirty="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 </a:t>
            </a:r>
            <a:b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第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三次项目迭代</a:t>
            </a:r>
            <a:endParaRPr lang="zh-CN" altLang="en-US" sz="3800" spc="220" dirty="0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4" name="副标题 4"/>
          <p:cNvSpPr txBox="1"/>
          <p:nvPr>
            <p:custDataLst>
              <p:tags r:id="rId2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  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韦锡宇、马佳媛、</a:t>
            </a:r>
            <a:r>
              <a:rPr lang="zh-CN" altLang="en-US" sz="140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张皓禹、</a:t>
            </a:r>
            <a:r>
              <a:rPr lang="zh-CN" altLang="en-US" sz="140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傅珂琳</a:t>
            </a:r>
            <a:endParaRPr lang="zh-CN" altLang="en-US" sz="140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sym typeface="+mn-ea"/>
            </a:endParaRPr>
          </a:p>
          <a:p>
            <a:pPr marL="457200" marR="0" lvl="1" indent="45720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吴苏桓、徐嘉阳、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徐致远、黄佳慧</a:t>
            </a: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</a:t>
            </a:r>
            <a:endParaRPr kumimoji="0" lang="zh-CN" altLang="en-US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10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13" y="1686279"/>
            <a:ext cx="1441945" cy="1441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2" name="文本框 1"/>
          <p:cNvSpPr txBox="1"/>
          <p:nvPr/>
        </p:nvSpPr>
        <p:spPr>
          <a:xfrm>
            <a:off x="955675" y="562038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汇报人：马佳媛、韦锡宇</a:t>
            </a:r>
            <a:endParaRPr lang="zh-CN" altLang="en-US" sz="14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贡献</a:t>
            </a:r>
            <a:br>
              <a:rPr lang="en-US" altLang="zh-CN" dirty="0"/>
            </a:br>
            <a:r>
              <a:rPr lang="en-US" altLang="zh-CN" sz="2800" dirty="0"/>
              <a:t>Contribution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2"/>
          <a:stretch>
            <a:fillRect/>
          </a:stretch>
        </p:blipFill>
        <p:spPr>
          <a:xfrm>
            <a:off x="2921000" y="532765"/>
            <a:ext cx="4255135" cy="5287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260" y="1182370"/>
            <a:ext cx="5829300" cy="398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项目总结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OOA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8" name="!!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4" y="42414"/>
            <a:ext cx="10052605" cy="6267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甘特图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8" name="!!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25" y="452760"/>
            <a:ext cx="6430820" cy="581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Demo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8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3b106ee433b811dddf0c7f9ccfc7aa6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7339" y="-7224"/>
            <a:ext cx="30861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124684" y="115807"/>
            <a:ext cx="7329056" cy="800100"/>
          </a:xfrm>
        </p:spPr>
        <p:txBody>
          <a:bodyPr/>
          <a:lstStyle/>
          <a:p>
            <a:r>
              <a:rPr lang="zh-CN" altLang="en-US" dirty="0"/>
              <a:t>主要功能和性能</a:t>
            </a:r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872202" y="1891518"/>
          <a:ext cx="8127999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实际情况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偏差有无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用户信息录入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身高、体重、年龄、忌口、健身计划、预算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基本没有偏差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菜品推荐核心算法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能够根据预算，卡路里，食堂中窗口，忌口，荤素搭配合理推荐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没有实现根据地理位置的就近匹配，以及个性化的健身方案选择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社区功能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前后端的同步日志已经实现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评论区，以及交流功能没有实现。相应的用户推荐算法也没有实现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后端开发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实现了加密传输，图片和数据资源反馈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基本没有偏差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看板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722" y="1156684"/>
            <a:ext cx="8802234" cy="4544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70132" y="914400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128407" y="2626475"/>
            <a:ext cx="4649821" cy="118579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谢谢！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     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祝大家吃得开心！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510" y="821690"/>
            <a:ext cx="3060065" cy="1860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dirty="0"/>
              <a:t>测试相关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图片 22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203" b="203"/>
          <a:stretch>
            <a:fillRect/>
          </a:stretch>
        </p:blipFill>
        <p:spPr>
          <a:xfrm>
            <a:off x="4142740" y="69857"/>
            <a:ext cx="3735456" cy="2918842"/>
          </a:xfrm>
          <a:prstGeom prst="rect">
            <a:avLst/>
          </a:prstGeom>
        </p:spPr>
      </p:pic>
      <p:pic>
        <p:nvPicPr>
          <p:cNvPr id="29" name="图片 28" descr="C:\Users\m\Desktop\图片4.png图片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265" t="1010" r="27386"/>
          <a:stretch>
            <a:fillRect/>
          </a:stretch>
        </p:blipFill>
        <p:spPr>
          <a:xfrm>
            <a:off x="7988549" y="3099053"/>
            <a:ext cx="3735456" cy="2918842"/>
          </a:xfrm>
          <a:prstGeom prst="rect">
            <a:avLst/>
          </a:prstGeom>
        </p:spPr>
      </p:pic>
      <p:pic>
        <p:nvPicPr>
          <p:cNvPr id="28" name="图片 27" descr="C:\Users\m\Desktop\图片3.png图片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493" t="-265" r="23577"/>
          <a:stretch>
            <a:fillRect/>
          </a:stretch>
        </p:blipFill>
        <p:spPr>
          <a:xfrm>
            <a:off x="4142740" y="3099053"/>
            <a:ext cx="3735456" cy="2918842"/>
          </a:xfrm>
          <a:prstGeom prst="rect">
            <a:avLst/>
          </a:prstGeom>
        </p:spPr>
      </p:pic>
      <p:pic>
        <p:nvPicPr>
          <p:cNvPr id="27" name="图片 26" descr="C:\Users\m\Desktop\图片2.png图片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5660" b="5660"/>
          <a:stretch>
            <a:fillRect/>
          </a:stretch>
        </p:blipFill>
        <p:spPr>
          <a:xfrm>
            <a:off x="7988549" y="69857"/>
            <a:ext cx="3735456" cy="2918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后端</a:t>
            </a:r>
            <a:r>
              <a:rPr lang="zh-CN" altLang="en-US" dirty="0"/>
              <a:t>补充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0" y="2252345"/>
            <a:ext cx="3706495" cy="26396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1257300" marR="0" lvl="2" indent="-342900" algn="ctr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设置全局错误码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lvl="2" indent="0" algn="ctr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7300" marR="0" lvl="2" indent="-342900" algn="ctr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数据库设置缺省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值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6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-21474825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495" y="249555"/>
            <a:ext cx="4895850" cy="2647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445" y="1980565"/>
            <a:ext cx="5391150" cy="439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dirty="0"/>
              <a:t>后端总结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0"/>
            <a:ext cx="1791970" cy="5880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810" y="0"/>
            <a:ext cx="3324225" cy="29190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9005" y="-64135"/>
            <a:ext cx="3075305" cy="34931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830" y="3293745"/>
            <a:ext cx="2095500" cy="23914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8205" y="3877945"/>
            <a:ext cx="2626360" cy="122301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7440" y="3506470"/>
            <a:ext cx="2068830" cy="217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非功能性需求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8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6"/>
          <p:cNvSpPr txBox="1"/>
          <p:nvPr>
            <p:custDataLst>
              <p:tags r:id="rId4"/>
            </p:custDataLst>
          </p:nvPr>
        </p:nvSpPr>
        <p:spPr>
          <a:xfrm>
            <a:off x="4081315" y="975309"/>
            <a:ext cx="5376594" cy="490738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23457" y="497907"/>
            <a:ext cx="6156960" cy="58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安全性</a:t>
            </a:r>
            <a:endParaRPr lang="zh-CN" altLang="en-US" sz="2400" b="1" spc="18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凯撒加密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defTabSz="9144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400" b="1" spc="18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时效性</a:t>
            </a:r>
            <a:endParaRPr lang="zh-CN" altLang="en-US" sz="2400" b="1" spc="18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defTabSz="9144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自动清除记录中时长超过一个月的记录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lvl="1" indent="0" defTabSz="9144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None/>
              <a:defRPr/>
            </a:pP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defTabSz="9144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400" b="1" spc="18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数据维护</a:t>
            </a:r>
            <a:endParaRPr lang="en-US" altLang="zh-CN" sz="2000" spc="18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额外的接口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dirty="0"/>
          </a:p>
        </p:txBody>
      </p:sp>
      <p:pic>
        <p:nvPicPr>
          <p:cNvPr id="4" name="图片 -21474825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965" y="374650"/>
            <a:ext cx="4113530" cy="2108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5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775" y="3572510"/>
            <a:ext cx="4360545" cy="2244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7820" y="135890"/>
            <a:ext cx="4624705" cy="192151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Backlog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67"/>
          <a:stretch>
            <a:fillRect/>
          </a:stretch>
        </p:blipFill>
        <p:spPr>
          <a:xfrm>
            <a:off x="3340531" y="688670"/>
            <a:ext cx="8067610" cy="5767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25661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提交</a:t>
            </a:r>
            <a:br>
              <a:rPr lang="en-US" altLang="zh-CN" dirty="0"/>
            </a:br>
            <a:r>
              <a:rPr lang="en-US" altLang="zh-CN" sz="2800" dirty="0"/>
              <a:t>Commit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66" y="594050"/>
            <a:ext cx="8186068" cy="535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27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分支</a:t>
            </a:r>
            <a:br>
              <a:rPr lang="en-US" altLang="zh-CN" dirty="0"/>
            </a:br>
            <a:r>
              <a:rPr lang="en-US" altLang="zh-CN" sz="2800" dirty="0"/>
              <a:t>Branch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76" y="349479"/>
            <a:ext cx="8946660" cy="3576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85" y="2532110"/>
            <a:ext cx="8422251" cy="3313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175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176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17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181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182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183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84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8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86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189.xml><?xml version="1.0" encoding="utf-8"?>
<p:tagLst xmlns:p="http://schemas.openxmlformats.org/presentationml/2006/main">
  <p:tag name="KSO_WM_UNIT_PLACING_PICTURE_USER_VIEWPORT" val="{&quot;height&quot;:5390,&quot;width&quot;:6870}"/>
  <p:tag name="KSO_WM_UNIT_PLACING_PICTURE_USER_RELATIVERECTANGLE" val="{&quot;bottom&quot;:0,&quot;left&quot;:0,&quot;right&quot;:0,&quot;top&quot;:0}"/>
  <p:tag name="KSO_WM_UNIT_PLACING_PICTURE_COLLAGE_RELATIVERECTANGLE" val="{&quot;bottom&quot;:0.0020279361912618516,&quot;left&quot;:0,&quot;right&quot;:0,&quot;top&quot;:0.0020279361912618516}"/>
  <p:tag name="KSO_WM_UNIT_PLACING_PICTURE_COLLAGE_VIEWPORT" val="{&quot;height&quot;:4596.601892285298,&quot;width&quot;:5882.607714701601}"/>
  <p:tag name="KSO_WM_UNIT_PLACING_PICTURE_INFO" val="{&quot;code&quot;:&quot;bAb[1]&quot;,&quot;full_picture&quot;:false,&quot;last_crop_picture&quot;:&quot;bAb[1]&quot;,&quot;scheme&quot;:&quot;4-1&quot;,&quot;spacing&quot;:5}"/>
  <p:tag name="KSO_WM_UNIT_PLACING_PICTURE" val="11730.518"/>
  <p:tag name="KSO_WM_BEAUTIFY_FLAG" val=""/>
  <p:tag name="KSO_WM_UNIT_INDEX" val=""/>
  <p:tag name="KSO_WM_UNIT_ID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PLACING_PICTURE" val="11730.518"/>
  <p:tag name="KSO_WM_BEAUTIFY_FLAG" val=""/>
  <p:tag name="KSO_WM_UNIT_INDEX" val=""/>
  <p:tag name="KSO_WM_UNIT_ID" val=""/>
  <p:tag name="KSO_WM_UNIT_PLACING_PICTURE_INFO" val="{&quot;code&quot;:&quot;bAb[1]&quot;,&quot;full_picture&quot;:false,&quot;last_crop_picture&quot;:&quot;bAb[1]&quot;,&quot;scheme&quot;:&quot;4-1&quot;,&quot;spacing&quot;:5}"/>
  <p:tag name="KSO_WM_UNIT_PLACING_PICTURE_COLLAGE_VIEWPORT" val="{&quot;height&quot;:4596.601892285298,&quot;width&quot;:5882.607714701601}"/>
</p:tagLst>
</file>

<file path=ppt/tags/tag191.xml><?xml version="1.0" encoding="utf-8"?>
<p:tagLst xmlns:p="http://schemas.openxmlformats.org/presentationml/2006/main">
  <p:tag name="KSO_WM_UNIT_PLACING_PICTURE" val="11730.518"/>
  <p:tag name="KSO_WM_BEAUTIFY_FLAG" val=""/>
  <p:tag name="KSO_WM_UNIT_INDEX" val=""/>
  <p:tag name="KSO_WM_UNIT_ID" val=""/>
  <p:tag name="KSO_WM_UNIT_PLACING_PICTURE_INFO" val="{&quot;code&quot;:&quot;bAb[1]&quot;,&quot;full_picture&quot;:false,&quot;last_crop_picture&quot;:&quot;bAb[1]&quot;,&quot;scheme&quot;:&quot;4-1&quot;,&quot;spacing&quot;:5}"/>
  <p:tag name="KSO_WM_UNIT_PLACING_PICTURE_COLLAGE_VIEWPORT" val="{&quot;height&quot;:4596.601892285298,&quot;width&quot;:5882.607714701601}"/>
</p:tagLst>
</file>

<file path=ppt/tags/tag192.xml><?xml version="1.0" encoding="utf-8"?>
<p:tagLst xmlns:p="http://schemas.openxmlformats.org/presentationml/2006/main">
  <p:tag name="KSO_WM_UNIT_PLACING_PICTURE" val="11730.518"/>
  <p:tag name="KSO_WM_BEAUTIFY_FLAG" val=""/>
  <p:tag name="KSO_WM_UNIT_INDEX" val=""/>
  <p:tag name="KSO_WM_UNIT_ID" val=""/>
  <p:tag name="KSO_WM_UNIT_PLACING_PICTURE_INFO" val="{&quot;code&quot;:&quot;bAb[1]&quot;,&quot;full_picture&quot;:false,&quot;last_crop_picture&quot;:&quot;bAb[1]&quot;,&quot;scheme&quot;:&quot;4-1&quot;,&quot;spacing&quot;:5}"/>
  <p:tag name="KSO_WM_UNIT_PLACING_PICTURE_COLLAGE_VIEWPORT" val="{&quot;height&quot;:4596.601892285298,&quot;width&quot;:5882.607714701601}"/>
</p:tagLst>
</file>

<file path=ppt/tags/tag19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19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97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03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0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13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19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2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26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29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35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4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4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43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5.xml><?xml version="1.0" encoding="utf-8"?>
<p:tagLst xmlns:p="http://schemas.openxmlformats.org/presentationml/2006/main">
  <p:tag name="KSO_WM_SLIDE_BACKGROUND_TYPE" val="frame"/>
</p:tagLst>
</file>

<file path=ppt/tags/tag36.xml><?xml version="1.0" encoding="utf-8"?>
<p:tagLst xmlns:p="http://schemas.openxmlformats.org/presentationml/2006/main"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95805D"/>
      </a:dk2>
      <a:lt2>
        <a:srgbClr val="EFE8DC"/>
      </a:lt2>
      <a:accent1>
        <a:srgbClr val="F2C16B"/>
      </a:accent1>
      <a:accent2>
        <a:srgbClr val="D7CB7C"/>
      </a:accent2>
      <a:accent3>
        <a:srgbClr val="BCD58D"/>
      </a:accent3>
      <a:accent4>
        <a:srgbClr val="A1DF9E"/>
      </a:accent4>
      <a:accent5>
        <a:srgbClr val="86E9AF"/>
      </a:accent5>
      <a:accent6>
        <a:srgbClr val="6CF3C1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WPS 演示</Application>
  <PresentationFormat>宽屏</PresentationFormat>
  <Paragraphs>98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Arial Black</vt:lpstr>
      <vt:lpstr>Source Sans Pro</vt:lpstr>
      <vt:lpstr>汉仪大黑简</vt:lpstr>
      <vt:lpstr>汉仪雪君体简</vt:lpstr>
      <vt:lpstr>Wingdings</vt:lpstr>
      <vt:lpstr>Segoe UI</vt:lpstr>
      <vt:lpstr>Arial Unicode MS</vt:lpstr>
      <vt:lpstr>Calibri</vt:lpstr>
      <vt:lpstr>Office 主题</vt:lpstr>
      <vt:lpstr>2_Office 主题​​</vt:lpstr>
      <vt:lpstr>1_Office 主题</vt:lpstr>
      <vt:lpstr>3_Office 主题​​</vt:lpstr>
      <vt:lpstr>吃了么 		  		第三次项目迭代</vt:lpstr>
      <vt:lpstr>测试相关 PKU-Eater</vt:lpstr>
      <vt:lpstr>后端补充</vt:lpstr>
      <vt:lpstr>Backlog PKU-Eater</vt:lpstr>
      <vt:lpstr>非功能性需求 PKU-Eater</vt:lpstr>
      <vt:lpstr>PowerPoint 演示文稿</vt:lpstr>
      <vt:lpstr>Backlog PKU-Eater</vt:lpstr>
      <vt:lpstr>提交 Commit PKU-Eater</vt:lpstr>
      <vt:lpstr>分支 Branch PKU-Eater</vt:lpstr>
      <vt:lpstr>贡献 Contribution PKU-Eater</vt:lpstr>
      <vt:lpstr>PowerPoint 演示文稿</vt:lpstr>
      <vt:lpstr>OOA PKU-Eater</vt:lpstr>
      <vt:lpstr>甘特图 PKU-Eater</vt:lpstr>
      <vt:lpstr>Demo PKU-Eater</vt:lpstr>
      <vt:lpstr>主要功能和性能</vt:lpstr>
      <vt:lpstr>看板 PKU-Eater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绘梨衣</cp:lastModifiedBy>
  <cp:revision>57</cp:revision>
  <dcterms:created xsi:type="dcterms:W3CDTF">2022-09-25T13:26:00Z</dcterms:created>
  <dcterms:modified xsi:type="dcterms:W3CDTF">2022-12-08T04:39:50Z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C66646999826491AA2152A31B28A086D</vt:lpwstr>
  </property>
  <property fmtid="{D5CDD505-2E9C-101B-9397-08002B2CF9AE}" pid="3" name="KSOProductBuildVer">
    <vt:lpwstr>2052-11.1.0.12980</vt:lpwstr>
  </property>
</Properties>
</file>